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6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61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91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94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5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8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25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03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69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9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B576-1753-4510-B94B-AF77FBD4E61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536C-F247-44B1-B47F-F84B26655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7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DC3-DBB6-2B45-9901-4D9030DA476E}" type="slidenum">
              <a:rPr kumimoji="1" lang="ja-JP" altLang="en-US" smtClean="0">
                <a:solidFill>
                  <a:schemeClr val="tx1"/>
                </a:solidFill>
              </a:rPr>
              <a:t>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52577"/>
            <a:ext cx="1249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latin typeface="+mn-ea"/>
              </a:rPr>
              <a:t>【</a:t>
            </a:r>
            <a:r>
              <a:rPr lang="ja-JP" altLang="en-US" sz="2800" b="1" dirty="0" smtClean="0">
                <a:latin typeface="+mn-ea"/>
              </a:rPr>
              <a:t>英語セミナー</a:t>
            </a:r>
            <a:r>
              <a:rPr lang="en-US" altLang="ja-JP" sz="2800" b="1" dirty="0" smtClean="0">
                <a:latin typeface="+mn-ea"/>
              </a:rPr>
              <a:t>】</a:t>
            </a:r>
            <a:r>
              <a:rPr lang="ja-JP" altLang="en-US" sz="2800" b="1" dirty="0" smtClean="0">
                <a:latin typeface="+mn-ea"/>
              </a:rPr>
              <a:t>日本における就職活動について：英語での説明会も開催</a:t>
            </a:r>
            <a:endParaRPr lang="ja-JP" altLang="en-US" sz="3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273540" y="743562"/>
            <a:ext cx="11918460" cy="2722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</a:rPr>
              <a:t>月</a:t>
            </a:r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8</a:t>
            </a:r>
            <a:r>
              <a:rPr lang="ja-JP" altLang="en-US" dirty="0" smtClean="0">
                <a:solidFill>
                  <a:schemeClr val="tx1"/>
                </a:solidFill>
              </a:rPr>
              <a:t>日（月）開催「</a:t>
            </a:r>
            <a:r>
              <a:rPr lang="en-US" altLang="ja-JP" dirty="0" smtClean="0">
                <a:solidFill>
                  <a:schemeClr val="tx1"/>
                </a:solidFill>
              </a:rPr>
              <a:t>Career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Seminar for International Students </a:t>
            </a:r>
            <a:r>
              <a:rPr lang="ja-JP" altLang="en-US" dirty="0" smtClean="0">
                <a:solidFill>
                  <a:schemeClr val="tx1"/>
                </a:solidFill>
              </a:rPr>
              <a:t>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/>
              <a:t>4</a:t>
            </a:r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r>
              <a:rPr lang="en-US" altLang="ja-JP" dirty="0"/>
              <a:t>11</a:t>
            </a:r>
            <a:r>
              <a:rPr lang="ja-JP" altLang="en-US" dirty="0"/>
              <a:t>月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5" y="836571"/>
            <a:ext cx="2826816" cy="21201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66" y="866915"/>
            <a:ext cx="2787469" cy="20906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73" y="866915"/>
            <a:ext cx="2811785" cy="21088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73" y="866915"/>
            <a:ext cx="2877674" cy="215825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7" y="3976120"/>
            <a:ext cx="2790790" cy="20930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47" y="3976120"/>
            <a:ext cx="2790790" cy="20930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82" y="3976120"/>
            <a:ext cx="2790791" cy="20930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45" y="3976120"/>
            <a:ext cx="2790788" cy="209309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10187" y="3816401"/>
            <a:ext cx="11918460" cy="2722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（）</a:t>
            </a:r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</a:rPr>
              <a:t>月</a:t>
            </a:r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</a:rPr>
              <a:t>日（火）開催「</a:t>
            </a:r>
            <a:r>
              <a:rPr lang="en-US" altLang="ja-JP" dirty="0" smtClean="0">
                <a:solidFill>
                  <a:schemeClr val="tx1"/>
                </a:solidFill>
              </a:rPr>
              <a:t>job hunting in Japan </a:t>
            </a:r>
            <a:r>
              <a:rPr lang="ja-JP" altLang="en-US" dirty="0" smtClean="0">
                <a:solidFill>
                  <a:schemeClr val="tx1"/>
                </a:solidFill>
              </a:rPr>
              <a:t>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/>
              <a:t>4</a:t>
            </a:r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r>
              <a:rPr lang="en-US" altLang="ja-JP" dirty="0"/>
              <a:t>11</a:t>
            </a:r>
            <a:r>
              <a:rPr lang="ja-JP" altLang="en-US" dirty="0"/>
              <a:t>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8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ワイド画面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User</dc:creator>
  <cp:lastModifiedBy>Windows User</cp:lastModifiedBy>
  <cp:revision>1</cp:revision>
  <dcterms:created xsi:type="dcterms:W3CDTF">2019-03-27T01:55:37Z</dcterms:created>
  <dcterms:modified xsi:type="dcterms:W3CDTF">2019-03-27T01:56:06Z</dcterms:modified>
</cp:coreProperties>
</file>